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53" r:id="rId93"/>
    <p:sldId id="354" r:id="rId94"/>
    <p:sldId id="355" r:id="rId95"/>
    <p:sldId id="359" r:id="rId96"/>
    <p:sldId id="360" r:id="rId97"/>
    <p:sldId id="364" r:id="rId98"/>
    <p:sldId id="365" r:id="rId99"/>
    <p:sldId id="369" r:id="rId100"/>
    <p:sldId id="370" r:id="rId101"/>
    <p:sldId id="371" r:id="rId102"/>
    <p:sldId id="373" r:id="rId103"/>
    <p:sldId id="374" r:id="rId104"/>
    <p:sldId id="37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1"/>
    <p:restoredTop sz="94085"/>
  </p:normalViewPr>
  <p:slideViewPr>
    <p:cSldViewPr snapToGrid="0" snapToObjects="1">
      <p:cViewPr varScale="1">
        <p:scale>
          <a:sx n="86" d="100"/>
          <a:sy n="86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405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7785</TotalTime>
  <Words>3126</Words>
  <Application>Microsoft Macintosh PowerPoint</Application>
  <PresentationFormat>Widescreen</PresentationFormat>
  <Paragraphs>2036</Paragraphs>
  <Slides>104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240</cp:revision>
  <dcterms:created xsi:type="dcterms:W3CDTF">2020-02-26T13:59:58Z</dcterms:created>
  <dcterms:modified xsi:type="dcterms:W3CDTF">2020-05-25T14:38:21Z</dcterms:modified>
</cp:coreProperties>
</file>